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7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25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23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1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5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0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18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68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3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3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62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E1A3-0063-4597-99B1-A9DAA561135F}" type="datetimeFigureOut">
              <a:rPr kumimoji="1" lang="ja-JP" altLang="en-US" smtClean="0"/>
              <a:t>2023/7/19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287D-D7FD-41BE-B981-3A9729FFF6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768701-C3F5-DCD9-57AE-1F30C0CE0EEC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6CC3A25-73DC-5E4A-8138-08FE3529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" y="-1"/>
            <a:ext cx="9118271" cy="643774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02E7B82-8389-67C9-A8EE-B1A676A54F76}"/>
              </a:ext>
            </a:extLst>
          </p:cNvPr>
          <p:cNvSpPr/>
          <p:nvPr/>
        </p:nvSpPr>
        <p:spPr>
          <a:xfrm>
            <a:off x="5763664" y="3218872"/>
            <a:ext cx="1977654" cy="507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この画像のブロックの</a:t>
            </a:r>
            <a:endParaRPr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完成を目指しましょう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92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F94D1C-2A8A-6A51-20FA-E0640D7F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" y="361136"/>
            <a:ext cx="7263574" cy="649686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A09F3-F2E3-A3EA-7EC1-52A2BEAF1370}"/>
              </a:ext>
            </a:extLst>
          </p:cNvPr>
          <p:cNvSpPr/>
          <p:nvPr/>
        </p:nvSpPr>
        <p:spPr>
          <a:xfrm>
            <a:off x="5381841" y="6192829"/>
            <a:ext cx="2599757" cy="41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同じブロックを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２個組み立ててください。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95045A3-1CB7-9F3C-815C-D5F620FE2E60}"/>
              </a:ext>
            </a:extLst>
          </p:cNvPr>
          <p:cNvCxnSpPr/>
          <p:nvPr/>
        </p:nvCxnSpPr>
        <p:spPr>
          <a:xfrm>
            <a:off x="6687128" y="6354616"/>
            <a:ext cx="738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35991C9-9056-D0FE-C1E1-E9A48032FB08}"/>
              </a:ext>
            </a:extLst>
          </p:cNvPr>
          <p:cNvSpPr/>
          <p:nvPr/>
        </p:nvSpPr>
        <p:spPr>
          <a:xfrm>
            <a:off x="4054632" y="2228482"/>
            <a:ext cx="239235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矢印の位置を確認して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ブロックを取り付けてください。</a:t>
            </a:r>
            <a:endParaRPr kumimoji="1" lang="ja-JP" altLang="en-US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119FFE-056D-D69F-B6B2-37D01A6D79CB}"/>
              </a:ext>
            </a:extLst>
          </p:cNvPr>
          <p:cNvSpPr/>
          <p:nvPr/>
        </p:nvSpPr>
        <p:spPr>
          <a:xfrm>
            <a:off x="1317582" y="2296510"/>
            <a:ext cx="2102388" cy="45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小窓から組み立てて</a:t>
            </a:r>
            <a:endParaRPr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く</a:t>
            </a:r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ださい。</a:t>
            </a:r>
            <a:endParaRPr kumimoji="1" lang="en-US" altLang="ja-JP" sz="100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CF26E8-A8F8-B0A6-2F2C-4C17215A79EA}"/>
              </a:ext>
            </a:extLst>
          </p:cNvPr>
          <p:cNvSpPr/>
          <p:nvPr/>
        </p:nvSpPr>
        <p:spPr>
          <a:xfrm>
            <a:off x="1560946" y="-8707"/>
            <a:ext cx="6856541" cy="41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ysClr val="windowText" lastClr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ここで組み立てるのに必要なブロックのリストです。組み立てる前に必要なブロックをそろえてから組み立てよう！</a:t>
            </a:r>
          </a:p>
        </p:txBody>
      </p:sp>
    </p:spTree>
    <p:extLst>
      <p:ext uri="{BB962C8B-B14F-4D97-AF65-F5344CB8AC3E}">
        <p14:creationId xmlns:p14="http://schemas.microsoft.com/office/powerpoint/2010/main" val="3100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7F78CA-803E-3379-B80D-9ABDEA6A6FCC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2FED6C5-A6AE-2379-F32F-17CB2B3E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" y="1347317"/>
            <a:ext cx="9046725" cy="40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2557F1B-5DCD-370D-5C75-6FF97889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046"/>
            <a:ext cx="9144000" cy="417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0F51DA-3A56-0BF2-0111-B64FA805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063"/>
            <a:ext cx="9144000" cy="41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FDBCCE-FADB-A795-95F8-B782259EE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928"/>
            <a:ext cx="9144000" cy="41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3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E18BF6-3870-723F-C2EC-C220F706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292"/>
            <a:ext cx="9144000" cy="40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F1A9CF-312B-A02F-3E39-A564083C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445"/>
            <a:ext cx="9144000" cy="41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E262DA-9760-B7F8-51CF-9E30DCD17699}"/>
              </a:ext>
            </a:extLst>
          </p:cNvPr>
          <p:cNvSpPr/>
          <p:nvPr/>
        </p:nvSpPr>
        <p:spPr>
          <a:xfrm>
            <a:off x="5366327" y="6310955"/>
            <a:ext cx="3842328" cy="54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ブロックコースター組み立て方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A39554-B877-0FF5-1754-0F93234C3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460"/>
            <a:ext cx="9144000" cy="41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</TotalTime>
  <Words>69</Words>
  <Application>Microsoft Office PowerPoint</Application>
  <PresentationFormat>画面に合わせる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HG創英角ｺﾞｼｯｸUB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晶広 荒井</dc:creator>
  <cp:lastModifiedBy>晶広 荒井</cp:lastModifiedBy>
  <cp:revision>3</cp:revision>
  <dcterms:created xsi:type="dcterms:W3CDTF">2023-07-04T06:40:43Z</dcterms:created>
  <dcterms:modified xsi:type="dcterms:W3CDTF">2023-07-19T02:46:24Z</dcterms:modified>
</cp:coreProperties>
</file>