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7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25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2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1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0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18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68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3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03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62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F8BDC42-295A-7937-A550-E74A0FAC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43" y="547045"/>
            <a:ext cx="9155944" cy="577061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768701-C3F5-DCD9-57AE-1F30C0CE0EEC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BCEAEFD-35B0-42E2-DCCF-3F9A0CD8D062}"/>
              </a:ext>
            </a:extLst>
          </p:cNvPr>
          <p:cNvSpPr/>
          <p:nvPr/>
        </p:nvSpPr>
        <p:spPr>
          <a:xfrm>
            <a:off x="3925628" y="5516841"/>
            <a:ext cx="1977654" cy="507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この画像のブロックの</a:t>
            </a:r>
            <a:endParaRPr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完成を目指しましょう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5E56E81-584D-B066-1B23-F1F53CD4C2AF}"/>
              </a:ext>
            </a:extLst>
          </p:cNvPr>
          <p:cNvSpPr/>
          <p:nvPr/>
        </p:nvSpPr>
        <p:spPr>
          <a:xfrm>
            <a:off x="6685923" y="555475"/>
            <a:ext cx="2190226" cy="885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ここで組み立てるのに必要な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ブロックのリストです。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組み立てる前に必要なブロックを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そろえてから組み立てよう！</a:t>
            </a:r>
          </a:p>
        </p:txBody>
      </p:sp>
    </p:spTree>
    <p:extLst>
      <p:ext uri="{BB962C8B-B14F-4D97-AF65-F5344CB8AC3E}">
        <p14:creationId xmlns:p14="http://schemas.microsoft.com/office/powerpoint/2010/main" val="269792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1A384D2-8E27-D581-44B5-5F3C0C4C8BFD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7C77E5B-22A4-8D15-D95D-6F96114C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094"/>
            <a:ext cx="9144000" cy="521381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4189BE5-9403-6AE4-0E11-CDE6A58F3600}"/>
              </a:ext>
            </a:extLst>
          </p:cNvPr>
          <p:cNvSpPr/>
          <p:nvPr/>
        </p:nvSpPr>
        <p:spPr>
          <a:xfrm>
            <a:off x="332378" y="5980755"/>
            <a:ext cx="239235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矢印の位置を確認して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ブロックを取り付けてください。</a:t>
            </a:r>
            <a:endParaRPr kumimoji="1" lang="ja-JP" altLang="en-US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595BF9-7BD3-8340-7FFB-5E870627F2CA}"/>
              </a:ext>
            </a:extLst>
          </p:cNvPr>
          <p:cNvSpPr/>
          <p:nvPr/>
        </p:nvSpPr>
        <p:spPr>
          <a:xfrm>
            <a:off x="3624148" y="3142492"/>
            <a:ext cx="2102388" cy="45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小窓から組み立てて</a:t>
            </a:r>
            <a:endParaRPr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く</a:t>
            </a:r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ださい。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7F78CA-803E-3379-B80D-9ABDEA6A6FCC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4CB00F-F7FB-C1C2-4E4F-7CAB97F5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200"/>
            <a:ext cx="9144000" cy="563559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8FA3F3-8D2C-8959-C24D-FC638247366A}"/>
              </a:ext>
            </a:extLst>
          </p:cNvPr>
          <p:cNvSpPr/>
          <p:nvPr/>
        </p:nvSpPr>
        <p:spPr>
          <a:xfrm>
            <a:off x="3500755" y="5175096"/>
            <a:ext cx="1977654" cy="507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この画像のブロックの</a:t>
            </a:r>
            <a:endParaRPr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完成を目指しましょう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168DB0-0205-90CE-CD06-35759BD21BAC}"/>
              </a:ext>
            </a:extLst>
          </p:cNvPr>
          <p:cNvSpPr/>
          <p:nvPr/>
        </p:nvSpPr>
        <p:spPr>
          <a:xfrm>
            <a:off x="3388673" y="5549171"/>
            <a:ext cx="1977654" cy="507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ブロックは１個余ります。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73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E262DA-9760-B7F8-51CF-9E30DCD17699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6DE4CC-7710-DBB5-F832-0877E1BF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707"/>
            <a:ext cx="9144000" cy="53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67</Words>
  <Application>Microsoft Office PowerPoint</Application>
  <PresentationFormat>画面に合わせる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晶広 荒井</dc:creator>
  <cp:lastModifiedBy>晶広 荒井</cp:lastModifiedBy>
  <cp:revision>3</cp:revision>
  <dcterms:created xsi:type="dcterms:W3CDTF">2023-07-04T06:40:43Z</dcterms:created>
  <dcterms:modified xsi:type="dcterms:W3CDTF">2023-07-19T02:43:22Z</dcterms:modified>
</cp:coreProperties>
</file>